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2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5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9192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112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812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970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076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490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2088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9965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1389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332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21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18184-AC6B-4EC8-A593-7F91D186A496}" type="datetimeFigureOut">
              <a:rPr lang="de-DE" smtClean="0"/>
              <a:t>11.04.2017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615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156518" y="87474"/>
            <a:ext cx="11880000" cy="266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/>
              <a:t>Factory</a:t>
            </a:r>
            <a:endParaRPr lang="de-DE" b="1" dirty="0"/>
          </a:p>
        </p:txBody>
      </p:sp>
      <p:sp>
        <p:nvSpPr>
          <p:cNvPr id="7" name="Abgerundetes Rechteck 6"/>
          <p:cNvSpPr/>
          <p:nvPr/>
        </p:nvSpPr>
        <p:spPr>
          <a:xfrm>
            <a:off x="8108298" y="505738"/>
            <a:ext cx="3924000" cy="1632787"/>
          </a:xfrm>
          <a:prstGeom prst="roundRect">
            <a:avLst>
              <a:gd name="adj" fmla="val 9242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Filter Service</a:t>
            </a:r>
          </a:p>
        </p:txBody>
      </p:sp>
      <p:sp>
        <p:nvSpPr>
          <p:cNvPr id="29" name="Abgerundetes Rechteck 28"/>
          <p:cNvSpPr/>
          <p:nvPr/>
        </p:nvSpPr>
        <p:spPr>
          <a:xfrm>
            <a:off x="8240283" y="960347"/>
            <a:ext cx="1800000" cy="108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Filter Definition</a:t>
            </a:r>
          </a:p>
        </p:txBody>
      </p:sp>
      <p:sp>
        <p:nvSpPr>
          <p:cNvPr id="30" name="Abgerundetes Rechteck 29"/>
          <p:cNvSpPr/>
          <p:nvPr/>
        </p:nvSpPr>
        <p:spPr>
          <a:xfrm>
            <a:off x="10106247" y="960347"/>
            <a:ext cx="1800000" cy="108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Filter </a:t>
            </a:r>
            <a:r>
              <a:rPr lang="de-DE" dirty="0" err="1"/>
              <a:t>Types</a:t>
            </a:r>
            <a:endParaRPr lang="de-DE" dirty="0"/>
          </a:p>
        </p:txBody>
      </p:sp>
      <p:sp>
        <p:nvSpPr>
          <p:cNvPr id="59" name="Abgerundetes Rechteck 6"/>
          <p:cNvSpPr/>
          <p:nvPr/>
        </p:nvSpPr>
        <p:spPr>
          <a:xfrm>
            <a:off x="158334" y="505738"/>
            <a:ext cx="7884000" cy="1632787"/>
          </a:xfrm>
          <a:prstGeom prst="roundRect">
            <a:avLst>
              <a:gd name="adj" fmla="val 9242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Index Service</a:t>
            </a:r>
          </a:p>
        </p:txBody>
      </p:sp>
      <p:sp>
        <p:nvSpPr>
          <p:cNvPr id="49" name="Abgerundetes Rechteck 28"/>
          <p:cNvSpPr/>
          <p:nvPr/>
        </p:nvSpPr>
        <p:spPr>
          <a:xfrm>
            <a:off x="2247295" y="1540243"/>
            <a:ext cx="1764000" cy="504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Index Attributes</a:t>
            </a:r>
          </a:p>
        </p:txBody>
      </p:sp>
      <p:sp>
        <p:nvSpPr>
          <p:cNvPr id="50" name="Abgerundetes Rechteck 29"/>
          <p:cNvSpPr/>
          <p:nvPr/>
        </p:nvSpPr>
        <p:spPr>
          <a:xfrm>
            <a:off x="271677" y="957248"/>
            <a:ext cx="1800000" cy="108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Search Backend Adapter</a:t>
            </a:r>
          </a:p>
        </p:txBody>
      </p:sp>
      <p:sp>
        <p:nvSpPr>
          <p:cNvPr id="56" name="Abgerundetes Rechteck 29"/>
          <p:cNvSpPr/>
          <p:nvPr/>
        </p:nvSpPr>
        <p:spPr>
          <a:xfrm>
            <a:off x="6126530" y="960347"/>
            <a:ext cx="1800000" cy="108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Product</a:t>
            </a:r>
            <a:r>
              <a:rPr lang="de-DE" dirty="0"/>
              <a:t> List</a:t>
            </a:r>
          </a:p>
        </p:txBody>
      </p:sp>
      <p:sp>
        <p:nvSpPr>
          <p:cNvPr id="57" name="Abgerundetes Rechteck 29"/>
          <p:cNvSpPr/>
          <p:nvPr/>
        </p:nvSpPr>
        <p:spPr>
          <a:xfrm>
            <a:off x="2247295" y="964243"/>
            <a:ext cx="1764000" cy="504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err="1"/>
              <a:t>Tenants</a:t>
            </a:r>
            <a:endParaRPr lang="de-DE" sz="1400" dirty="0"/>
          </a:p>
        </p:txBody>
      </p:sp>
      <p:sp>
        <p:nvSpPr>
          <p:cNvPr id="60" name="Abgerundetes Rechteck 28"/>
          <p:cNvSpPr/>
          <p:nvPr/>
        </p:nvSpPr>
        <p:spPr>
          <a:xfrm>
            <a:off x="4186913" y="1540243"/>
            <a:ext cx="1764000" cy="504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Getter / Interpreter</a:t>
            </a:r>
          </a:p>
        </p:txBody>
      </p:sp>
      <p:sp>
        <p:nvSpPr>
          <p:cNvPr id="61" name="Abgerundetes Rechteck 29"/>
          <p:cNvSpPr/>
          <p:nvPr/>
        </p:nvSpPr>
        <p:spPr>
          <a:xfrm>
            <a:off x="4186913" y="964243"/>
            <a:ext cx="1764000" cy="504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Worker</a:t>
            </a:r>
          </a:p>
        </p:txBody>
      </p:sp>
      <p:sp>
        <p:nvSpPr>
          <p:cNvPr id="64" name="Abgerundetes Rechteck 29"/>
          <p:cNvSpPr/>
          <p:nvPr/>
        </p:nvSpPr>
        <p:spPr>
          <a:xfrm>
            <a:off x="156518" y="2297436"/>
            <a:ext cx="1502192" cy="1333782"/>
          </a:xfrm>
          <a:prstGeom prst="roundRect">
            <a:avLst>
              <a:gd name="adj" fmla="val 8917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Availability</a:t>
            </a:r>
            <a:r>
              <a:rPr lang="de-DE" dirty="0"/>
              <a:t> System</a:t>
            </a:r>
          </a:p>
        </p:txBody>
      </p:sp>
      <p:sp>
        <p:nvSpPr>
          <p:cNvPr id="66" name="Abgerundetes Rechteck 6"/>
          <p:cNvSpPr/>
          <p:nvPr/>
        </p:nvSpPr>
        <p:spPr>
          <a:xfrm>
            <a:off x="8106592" y="2303122"/>
            <a:ext cx="3924000" cy="1328095"/>
          </a:xfrm>
          <a:prstGeom prst="roundRect">
            <a:avLst>
              <a:gd name="adj" fmla="val 9242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Voucher System</a:t>
            </a:r>
          </a:p>
        </p:txBody>
      </p:sp>
      <p:sp>
        <p:nvSpPr>
          <p:cNvPr id="67" name="Abgerundetes Rechteck 28"/>
          <p:cNvSpPr/>
          <p:nvPr/>
        </p:nvSpPr>
        <p:spPr>
          <a:xfrm>
            <a:off x="8240283" y="2817810"/>
            <a:ext cx="1800000" cy="69488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Voucher Series</a:t>
            </a:r>
          </a:p>
        </p:txBody>
      </p:sp>
      <p:sp>
        <p:nvSpPr>
          <p:cNvPr id="68" name="Abgerundetes Rechteck 29"/>
          <p:cNvSpPr/>
          <p:nvPr/>
        </p:nvSpPr>
        <p:spPr>
          <a:xfrm>
            <a:off x="10103093" y="2817807"/>
            <a:ext cx="1800000" cy="69488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Voucher </a:t>
            </a:r>
            <a:r>
              <a:rPr lang="de-DE" dirty="0" err="1"/>
              <a:t>Statistics</a:t>
            </a:r>
            <a:endParaRPr lang="de-DE" dirty="0"/>
          </a:p>
        </p:txBody>
      </p:sp>
      <p:sp>
        <p:nvSpPr>
          <p:cNvPr id="69" name="Abgerundetes Rechteck 6"/>
          <p:cNvSpPr/>
          <p:nvPr/>
        </p:nvSpPr>
        <p:spPr>
          <a:xfrm>
            <a:off x="4118334" y="2303120"/>
            <a:ext cx="3924000" cy="1328097"/>
          </a:xfrm>
          <a:prstGeom prst="roundRect">
            <a:avLst>
              <a:gd name="adj" fmla="val 9242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lang="de-DE" b="1" dirty="0" err="1">
                <a:solidFill>
                  <a:schemeClr val="accent1">
                    <a:lumMod val="75000"/>
                  </a:schemeClr>
                </a:solidFill>
              </a:rPr>
              <a:t>Pricing</a:t>
            </a:r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 Manager</a:t>
            </a:r>
          </a:p>
        </p:txBody>
      </p:sp>
      <p:sp>
        <p:nvSpPr>
          <p:cNvPr id="70" name="Abgerundetes Rechteck 28"/>
          <p:cNvSpPr/>
          <p:nvPr/>
        </p:nvSpPr>
        <p:spPr>
          <a:xfrm>
            <a:off x="4260566" y="2817807"/>
            <a:ext cx="1800000" cy="69488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Pricing</a:t>
            </a:r>
            <a:r>
              <a:rPr lang="de-DE" dirty="0"/>
              <a:t> Rules</a:t>
            </a:r>
          </a:p>
        </p:txBody>
      </p:sp>
      <p:sp>
        <p:nvSpPr>
          <p:cNvPr id="71" name="Abgerundetes Rechteck 29"/>
          <p:cNvSpPr/>
          <p:nvPr/>
        </p:nvSpPr>
        <p:spPr>
          <a:xfrm>
            <a:off x="6126530" y="2817807"/>
            <a:ext cx="1800000" cy="69488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Pricing</a:t>
            </a:r>
            <a:r>
              <a:rPr lang="de-DE" dirty="0"/>
              <a:t> Actions</a:t>
            </a:r>
          </a:p>
        </p:txBody>
      </p:sp>
      <p:sp>
        <p:nvSpPr>
          <p:cNvPr id="72" name="Abgerundetes Rechteck 6"/>
          <p:cNvSpPr/>
          <p:nvPr/>
        </p:nvSpPr>
        <p:spPr>
          <a:xfrm>
            <a:off x="156518" y="3790128"/>
            <a:ext cx="3894971" cy="2533047"/>
          </a:xfrm>
          <a:prstGeom prst="roundRect">
            <a:avLst>
              <a:gd name="adj" fmla="val 327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lang="de-DE" b="1" dirty="0" err="1">
                <a:solidFill>
                  <a:schemeClr val="accent1">
                    <a:lumMod val="75000"/>
                  </a:schemeClr>
                </a:solidFill>
              </a:rPr>
              <a:t>Cart</a:t>
            </a:r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 Manager</a:t>
            </a:r>
          </a:p>
        </p:txBody>
      </p:sp>
      <p:sp>
        <p:nvSpPr>
          <p:cNvPr id="73" name="Abgerundetes Rechteck 29"/>
          <p:cNvSpPr/>
          <p:nvPr/>
        </p:nvSpPr>
        <p:spPr>
          <a:xfrm>
            <a:off x="289509" y="4395566"/>
            <a:ext cx="1782000" cy="694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Cart</a:t>
            </a:r>
            <a:endParaRPr lang="de-DE" dirty="0"/>
          </a:p>
        </p:txBody>
      </p:sp>
      <p:sp>
        <p:nvSpPr>
          <p:cNvPr id="74" name="Abgerundetes Rechteck 29"/>
          <p:cNvSpPr/>
          <p:nvPr/>
        </p:nvSpPr>
        <p:spPr>
          <a:xfrm>
            <a:off x="2130440" y="4395566"/>
            <a:ext cx="1782000" cy="694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Price </a:t>
            </a:r>
            <a:r>
              <a:rPr lang="de-DE" dirty="0" err="1"/>
              <a:t>Calculator</a:t>
            </a:r>
            <a:endParaRPr lang="de-DE" dirty="0"/>
          </a:p>
        </p:txBody>
      </p:sp>
      <p:sp>
        <p:nvSpPr>
          <p:cNvPr id="75" name="Abgerundetes Rechteck 29"/>
          <p:cNvSpPr/>
          <p:nvPr/>
        </p:nvSpPr>
        <p:spPr>
          <a:xfrm>
            <a:off x="289509" y="5232230"/>
            <a:ext cx="1782000" cy="694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Cart</a:t>
            </a:r>
            <a:r>
              <a:rPr lang="de-DE" dirty="0"/>
              <a:t> Price </a:t>
            </a:r>
            <a:r>
              <a:rPr lang="de-DE" dirty="0" err="1"/>
              <a:t>Modifications</a:t>
            </a:r>
            <a:endParaRPr lang="de-DE" dirty="0"/>
          </a:p>
        </p:txBody>
      </p:sp>
      <p:sp>
        <p:nvSpPr>
          <p:cNvPr id="76" name="Abgerundetes Rechteck 29"/>
          <p:cNvSpPr/>
          <p:nvPr/>
        </p:nvSpPr>
        <p:spPr>
          <a:xfrm>
            <a:off x="2130440" y="5232230"/>
            <a:ext cx="1782000" cy="694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Tenants</a:t>
            </a:r>
            <a:endParaRPr lang="de-DE" dirty="0"/>
          </a:p>
        </p:txBody>
      </p:sp>
      <p:sp>
        <p:nvSpPr>
          <p:cNvPr id="77" name="Abgerundetes Rechteck 6"/>
          <p:cNvSpPr/>
          <p:nvPr/>
        </p:nvSpPr>
        <p:spPr>
          <a:xfrm>
            <a:off x="1722968" y="2297435"/>
            <a:ext cx="2320640" cy="1333783"/>
          </a:xfrm>
          <a:prstGeom prst="roundRect">
            <a:avLst>
              <a:gd name="adj" fmla="val 9242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Price System</a:t>
            </a:r>
          </a:p>
        </p:txBody>
      </p:sp>
      <p:sp>
        <p:nvSpPr>
          <p:cNvPr id="78" name="Abgerundetes Rechteck 28"/>
          <p:cNvSpPr/>
          <p:nvPr/>
        </p:nvSpPr>
        <p:spPr>
          <a:xfrm>
            <a:off x="1905572" y="2817810"/>
            <a:ext cx="1800000" cy="30538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Price</a:t>
            </a:r>
          </a:p>
        </p:txBody>
      </p:sp>
      <p:sp>
        <p:nvSpPr>
          <p:cNvPr id="79" name="Abgerundetes Rechteck 28"/>
          <p:cNvSpPr/>
          <p:nvPr/>
        </p:nvSpPr>
        <p:spPr>
          <a:xfrm>
            <a:off x="1905572" y="3191888"/>
            <a:ext cx="1791832" cy="306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err="1"/>
              <a:t>Tax</a:t>
            </a:r>
            <a:r>
              <a:rPr lang="de-DE" sz="1400" dirty="0"/>
              <a:t> Management</a:t>
            </a:r>
          </a:p>
        </p:txBody>
      </p:sp>
      <p:sp>
        <p:nvSpPr>
          <p:cNvPr id="80" name="Abgerundetes Rechteck 6"/>
          <p:cNvSpPr/>
          <p:nvPr/>
        </p:nvSpPr>
        <p:spPr>
          <a:xfrm>
            <a:off x="8112519" y="5090366"/>
            <a:ext cx="3924000" cy="1232809"/>
          </a:xfrm>
          <a:prstGeom prst="roundRect">
            <a:avLst>
              <a:gd name="adj" fmla="val 9242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Order Manager</a:t>
            </a:r>
          </a:p>
        </p:txBody>
      </p:sp>
      <p:sp>
        <p:nvSpPr>
          <p:cNvPr id="81" name="Abgerundetes Rechteck 29"/>
          <p:cNvSpPr/>
          <p:nvPr/>
        </p:nvSpPr>
        <p:spPr>
          <a:xfrm>
            <a:off x="8246210" y="5605185"/>
            <a:ext cx="1800000" cy="612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Order List</a:t>
            </a:r>
          </a:p>
        </p:txBody>
      </p:sp>
      <p:sp>
        <p:nvSpPr>
          <p:cNvPr id="82" name="Abgerundetes Rechteck 29"/>
          <p:cNvSpPr/>
          <p:nvPr/>
        </p:nvSpPr>
        <p:spPr>
          <a:xfrm>
            <a:off x="10112174" y="5605185"/>
            <a:ext cx="1800000" cy="612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Order Agent</a:t>
            </a:r>
          </a:p>
        </p:txBody>
      </p:sp>
      <p:sp>
        <p:nvSpPr>
          <p:cNvPr id="85" name="Abgerundetes Rechteck 6"/>
          <p:cNvSpPr/>
          <p:nvPr/>
        </p:nvSpPr>
        <p:spPr>
          <a:xfrm>
            <a:off x="8103439" y="3786284"/>
            <a:ext cx="3924000" cy="1232809"/>
          </a:xfrm>
          <a:prstGeom prst="roundRect">
            <a:avLst>
              <a:gd name="adj" fmla="val 9242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Payment Manager</a:t>
            </a:r>
          </a:p>
        </p:txBody>
      </p:sp>
      <p:sp>
        <p:nvSpPr>
          <p:cNvPr id="86" name="Abgerundetes Rechteck 29"/>
          <p:cNvSpPr/>
          <p:nvPr/>
        </p:nvSpPr>
        <p:spPr>
          <a:xfrm>
            <a:off x="8237130" y="4294893"/>
            <a:ext cx="1800000" cy="612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Provider </a:t>
            </a:r>
            <a:r>
              <a:rPr lang="de-DE" sz="1600" dirty="0"/>
              <a:t>Implementation</a:t>
            </a:r>
            <a:endParaRPr lang="de-DE" dirty="0"/>
          </a:p>
        </p:txBody>
      </p:sp>
      <p:sp>
        <p:nvSpPr>
          <p:cNvPr id="87" name="Abgerundetes Rechteck 29"/>
          <p:cNvSpPr/>
          <p:nvPr/>
        </p:nvSpPr>
        <p:spPr>
          <a:xfrm>
            <a:off x="10103094" y="4294893"/>
            <a:ext cx="1800000" cy="612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Payment Transactions</a:t>
            </a:r>
          </a:p>
        </p:txBody>
      </p:sp>
      <p:sp>
        <p:nvSpPr>
          <p:cNvPr id="88" name="Abgerundetes Rechteck 6"/>
          <p:cNvSpPr/>
          <p:nvPr/>
        </p:nvSpPr>
        <p:spPr>
          <a:xfrm>
            <a:off x="4118335" y="3790128"/>
            <a:ext cx="3922294" cy="2533047"/>
          </a:xfrm>
          <a:prstGeom prst="roundRect">
            <a:avLst>
              <a:gd name="adj" fmla="val 422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lang="de-DE" b="1" dirty="0" err="1">
                <a:solidFill>
                  <a:schemeClr val="accent1">
                    <a:lumMod val="75000"/>
                  </a:schemeClr>
                </a:solidFill>
              </a:rPr>
              <a:t>Checkout</a:t>
            </a:r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 Manager</a:t>
            </a:r>
          </a:p>
        </p:txBody>
      </p:sp>
      <p:sp>
        <p:nvSpPr>
          <p:cNvPr id="89" name="Abgerundetes Rechteck 29"/>
          <p:cNvSpPr/>
          <p:nvPr/>
        </p:nvSpPr>
        <p:spPr>
          <a:xfrm>
            <a:off x="4263721" y="4395566"/>
            <a:ext cx="1800000" cy="694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Checkout</a:t>
            </a:r>
            <a:r>
              <a:rPr lang="de-DE" dirty="0"/>
              <a:t> </a:t>
            </a:r>
            <a:r>
              <a:rPr lang="de-DE" dirty="0" err="1"/>
              <a:t>Steps</a:t>
            </a:r>
            <a:endParaRPr lang="de-DE" dirty="0"/>
          </a:p>
        </p:txBody>
      </p:sp>
      <p:sp>
        <p:nvSpPr>
          <p:cNvPr id="90" name="Abgerundetes Rechteck 29"/>
          <p:cNvSpPr/>
          <p:nvPr/>
        </p:nvSpPr>
        <p:spPr>
          <a:xfrm>
            <a:off x="6126531" y="4395566"/>
            <a:ext cx="1800000" cy="694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Payment Provider</a:t>
            </a:r>
          </a:p>
        </p:txBody>
      </p:sp>
      <p:sp>
        <p:nvSpPr>
          <p:cNvPr id="91" name="Abgerundetes Rechteck 29"/>
          <p:cNvSpPr/>
          <p:nvPr/>
        </p:nvSpPr>
        <p:spPr>
          <a:xfrm>
            <a:off x="4268417" y="5232230"/>
            <a:ext cx="1800000" cy="694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Commit Order </a:t>
            </a:r>
            <a:r>
              <a:rPr lang="de-DE" dirty="0" err="1"/>
              <a:t>Processor</a:t>
            </a:r>
            <a:endParaRPr lang="de-DE" dirty="0"/>
          </a:p>
        </p:txBody>
      </p:sp>
      <p:sp>
        <p:nvSpPr>
          <p:cNvPr id="93" name="Abgerundetes Rechteck 29"/>
          <p:cNvSpPr/>
          <p:nvPr/>
        </p:nvSpPr>
        <p:spPr>
          <a:xfrm>
            <a:off x="6127348" y="5232230"/>
            <a:ext cx="1800000" cy="6948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err="1"/>
              <a:t>Tenants</a:t>
            </a:r>
            <a:endParaRPr lang="de-DE" sz="1600" dirty="0"/>
          </a:p>
        </p:txBody>
      </p:sp>
      <p:sp>
        <p:nvSpPr>
          <p:cNvPr id="95" name="Abgerundetes Rechteck 13"/>
          <p:cNvSpPr/>
          <p:nvPr/>
        </p:nvSpPr>
        <p:spPr>
          <a:xfrm>
            <a:off x="156518" y="6492868"/>
            <a:ext cx="11880000" cy="266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/>
              <a:t>E-Commerce Framework </a:t>
            </a:r>
            <a:r>
              <a:rPr lang="de-DE" sz="1400" b="1" dirty="0" err="1"/>
              <a:t>Config</a:t>
            </a:r>
            <a:endParaRPr lang="de-DE" sz="1400" b="1" dirty="0"/>
          </a:p>
        </p:txBody>
      </p:sp>
    </p:spTree>
    <p:extLst>
      <p:ext uri="{BB962C8B-B14F-4D97-AF65-F5344CB8AC3E}">
        <p14:creationId xmlns:p14="http://schemas.microsoft.com/office/powerpoint/2010/main" val="1980191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Breitbild</PresentationFormat>
  <Paragraphs>38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Bernhard Rusch</dc:creator>
  <cp:lastModifiedBy>Christian Fasching</cp:lastModifiedBy>
  <cp:revision>71</cp:revision>
  <dcterms:created xsi:type="dcterms:W3CDTF">2016-07-26T07:59:22Z</dcterms:created>
  <dcterms:modified xsi:type="dcterms:W3CDTF">2017-04-11T14:51:40Z</dcterms:modified>
</cp:coreProperties>
</file>